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79" r:id="rId4"/>
    <p:sldId id="272" r:id="rId5"/>
    <p:sldId id="273" r:id="rId6"/>
    <p:sldId id="274" r:id="rId7"/>
    <p:sldId id="275" r:id="rId8"/>
    <p:sldId id="276" r:id="rId9"/>
    <p:sldId id="280" r:id="rId10"/>
    <p:sldId id="281" r:id="rId11"/>
    <p:sldId id="277" r:id="rId12"/>
    <p:sldId id="278" r:id="rId13"/>
    <p:sldId id="271" r:id="rId14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260"/>
    <a:srgbClr val="0000CC"/>
    <a:srgbClr val="EFF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91" d="100"/>
          <a:sy n="91" d="100"/>
        </p:scale>
        <p:origin x="121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309DD-7BAD-4E65-9136-EE957CA85334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EC012-C9FF-4115-96C5-2F6991B4562D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91574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2B47E-9DCF-43F6-8D8E-71A060B9D4FF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2118A1-D2D8-41C3-8083-743C28A398F4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83688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398D1-A883-46CB-B895-1A3D1818138D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5CD2C-20F3-4CDF-83EC-5418A79AD4C8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2096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C0ED7-07F7-4C31-9EDD-942BAF83C868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5DC25-D05A-4F09-9056-0C070AA2FDC5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33890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A7BD6-BD3B-4E44-BF80-36D5698F9C41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BE61D9-98D3-446B-813B-1627E402D8ED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3219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6DAD8-6173-4A31-9181-C3098D520953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0DEF43-FCDC-4286-B51B-6CCA81AFF384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29324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398D3-A1BF-4191-BD02-AAE4C2C9F08E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8AB109-C406-4D7A-8612-6DEC22A334BE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17177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EF803-0828-4878-BD0D-77432F516D83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8A236F-F1DC-4B61-9E4A-CD08F88EB52D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91407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CE56A-926B-49F8-8BB0-43DF7A446B82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C6C3-1F2B-45A2-B805-20F794471460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44847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4A5EF-F67F-4C2C-804A-E5BC9766B2E4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4522E7-EC9D-4927-94A2-4B3B791CCAED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09093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F356B-402A-45E2-A6D9-F487C6640AB6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5ED829-8225-461A-A0B5-B0EFCC9FE5D5}" type="slidenum">
              <a:rPr lang="x-none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89314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5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B9A9806-613F-49C9-A983-F1A5455589C8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4F8908C-AAFC-4CB2-BD46-CDD1F7423464}" type="slidenum">
              <a:rPr lang="x-none"/>
              <a:pPr/>
              <a:t>‹#›</a:t>
            </a:fld>
            <a:endParaRPr 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598488" y="473075"/>
            <a:ext cx="8072437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defTabSz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defTabSz="4572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defTabSz="4572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defTabSz="4572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es-ES" altLang="x-none" sz="5200" b="1" dirty="0" smtClean="0">
                <a:latin typeface="Book Antiqua" pitchFamily="18" charset="0"/>
              </a:rPr>
              <a:t>1</a:t>
            </a:r>
            <a:r>
              <a:rPr lang="ru-RU" altLang="x-none" sz="5200" b="1" smtClean="0">
                <a:latin typeface="Book Antiqua" pitchFamily="18" charset="0"/>
              </a:rPr>
              <a:t>4</a:t>
            </a:r>
            <a:r>
              <a:rPr lang="es-ES" altLang="x-none" sz="5200" b="1" smtClean="0">
                <a:latin typeface="Book Antiqua" pitchFamily="18" charset="0"/>
              </a:rPr>
              <a:t>. </a:t>
            </a:r>
            <a:r>
              <a:rPr lang="es-ES" altLang="x-none" sz="5200" b="1" dirty="0" smtClean="0">
                <a:latin typeface="Book Antiqua" pitchFamily="18" charset="0"/>
              </a:rPr>
              <a:t>Contesta a tu vecino que lo hiciste ayer. Vas a tener solo 7</a:t>
            </a:r>
            <a:r>
              <a:rPr lang="es-ES" altLang="x-none" sz="5200" b="1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s-ES" altLang="x-none" sz="5200" b="1" dirty="0" smtClean="0">
                <a:latin typeface="Book Antiqua" pitchFamily="18" charset="0"/>
              </a:rPr>
              <a:t>segundos para hacerlo, luego verás </a:t>
            </a:r>
            <a:br>
              <a:rPr lang="es-ES" altLang="x-none" sz="5200" b="1" dirty="0" smtClean="0">
                <a:latin typeface="Book Antiqua" pitchFamily="18" charset="0"/>
              </a:rPr>
            </a:br>
            <a:r>
              <a:rPr lang="es-ES" altLang="x-none" sz="5200" b="1" dirty="0" smtClean="0">
                <a:latin typeface="Book Antiqua" pitchFamily="18" charset="0"/>
              </a:rPr>
              <a:t>la respuesta correcta.</a:t>
            </a:r>
            <a:endParaRPr lang="es-ES_tradnl" altLang="x-none" sz="52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i="1" dirty="0" smtClean="0">
                <a:solidFill>
                  <a:srgbClr val="002060"/>
                </a:solidFill>
                <a:latin typeface="Book Antiqua" pitchFamily="18" charset="0"/>
              </a:rPr>
              <a:t>¿Escuchaste la grabación?</a:t>
            </a:r>
            <a:endParaRPr lang="es-ES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Sí, la escuché ayer.</a:t>
            </a:r>
            <a:endParaRPr lang="es-ES" sz="40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4172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i="1" dirty="0" smtClean="0">
                <a:solidFill>
                  <a:srgbClr val="002060"/>
                </a:solidFill>
                <a:latin typeface="Book Antiqua" pitchFamily="18" charset="0"/>
              </a:rPr>
              <a:t>¿Preparaste los deberes?</a:t>
            </a:r>
            <a:endParaRPr lang="es-ES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Sí, los preparé ayer.</a:t>
            </a:r>
            <a:endParaRPr lang="es-ES" sz="40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7670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i="1" dirty="0" smtClean="0">
                <a:solidFill>
                  <a:srgbClr val="002060"/>
                </a:solidFill>
                <a:latin typeface="Book Antiqua" pitchFamily="18" charset="0"/>
              </a:rPr>
              <a:t>¿Arreglaste tus cosas?</a:t>
            </a:r>
            <a:endParaRPr lang="es-ES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Sí, las </a:t>
            </a:r>
            <a:r>
              <a:rPr lang="es-ES" sz="4000" b="1" smtClean="0">
                <a:solidFill>
                  <a:srgbClr val="006260"/>
                </a:solidFill>
                <a:latin typeface="Book Antiqua" pitchFamily="18" charset="0"/>
              </a:rPr>
              <a:t>arreglé ayer.</a:t>
            </a:r>
            <a:endParaRPr lang="es-ES" sz="40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4569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54088" y="1019175"/>
            <a:ext cx="72358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defTabSz="4572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defTabSz="4572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defTabSz="4572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defTabSz="457200" fontAlgn="base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s-ES_tradnl" altLang="x-none" sz="4400" b="1" dirty="0">
                <a:solidFill>
                  <a:srgbClr val="0000CC"/>
                </a:solidFill>
                <a:latin typeface="Book Antiqua" pitchFamily="18" charset="0"/>
              </a:rPr>
              <a:t>De momento es todo.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4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>
                <a:solidFill>
                  <a:srgbClr val="0000CC"/>
                </a:solidFill>
                <a:latin typeface="Book Antiqua" pitchFamily="18" charset="0"/>
              </a:rPr>
              <a:t>Modelo:</a:t>
            </a:r>
            <a:r>
              <a:rPr lang="es-ES" sz="4000" dirty="0">
                <a:solidFill>
                  <a:srgbClr val="0000CC"/>
                </a:solidFill>
                <a:latin typeface="Book Antiqua" pitchFamily="18" charset="0"/>
              </a:rPr>
              <a:t> </a:t>
            </a:r>
          </a:p>
          <a:p>
            <a:pPr eaLnBrk="1" hangingPunct="1"/>
            <a:r>
              <a:rPr lang="es-ES" sz="4000" b="1" i="1" dirty="0" smtClean="0">
                <a:solidFill>
                  <a:srgbClr val="002060"/>
                </a:solidFill>
                <a:latin typeface="Book Antiqua" pitchFamily="18" charset="0"/>
              </a:rPr>
              <a:t>¿Leíste las preguntas? </a:t>
            </a:r>
            <a:endParaRPr lang="es-ES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Sí, las leí ayer.</a:t>
            </a:r>
            <a:endParaRPr lang="es-ES" sz="40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i="1" dirty="0" smtClean="0">
                <a:solidFill>
                  <a:srgbClr val="002060"/>
                </a:solidFill>
                <a:latin typeface="Book Antiqua" pitchFamily="18" charset="0"/>
              </a:rPr>
              <a:t>¿Tradujiste el texto? </a:t>
            </a:r>
            <a:endParaRPr lang="es-ES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Sí, lo traduje ayer.</a:t>
            </a:r>
            <a:endParaRPr lang="es-ES" sz="40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6183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i="1" dirty="0" smtClean="0">
                <a:solidFill>
                  <a:srgbClr val="002060"/>
                </a:solidFill>
                <a:latin typeface="Book Antiqua" pitchFamily="18" charset="0"/>
              </a:rPr>
              <a:t>¿Escribiste los ejercicios?</a:t>
            </a:r>
            <a:endParaRPr lang="es-ES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Sí, los escribí ayer.</a:t>
            </a:r>
            <a:endParaRPr lang="es-ES" sz="40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i="1" dirty="0" smtClean="0">
                <a:solidFill>
                  <a:srgbClr val="002060"/>
                </a:solidFill>
                <a:latin typeface="Book Antiqua" pitchFamily="18" charset="0"/>
              </a:rPr>
              <a:t>¿Repasaste la regla? </a:t>
            </a:r>
            <a:endParaRPr lang="es-ES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Sí, la repasé ayer.</a:t>
            </a:r>
            <a:endParaRPr lang="es-ES" sz="40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7490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i="1" dirty="0" smtClean="0">
                <a:solidFill>
                  <a:srgbClr val="002060"/>
                </a:solidFill>
                <a:latin typeface="Book Antiqua" pitchFamily="18" charset="0"/>
              </a:rPr>
              <a:t>¿Aprendiste el verso? </a:t>
            </a:r>
            <a:endParaRPr lang="es-ES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Sí, lo aprendí ayer.</a:t>
            </a:r>
            <a:endParaRPr lang="es-ES" sz="40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392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i="1" dirty="0" smtClean="0">
                <a:solidFill>
                  <a:srgbClr val="002060"/>
                </a:solidFill>
                <a:latin typeface="Book Antiqua" pitchFamily="18" charset="0"/>
              </a:rPr>
              <a:t>¿Corregiste las faltas?</a:t>
            </a:r>
            <a:endParaRPr lang="es-ES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Sí, las corregí ayer.</a:t>
            </a:r>
            <a:endParaRPr lang="es-ES" sz="40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3154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i="1" dirty="0" smtClean="0">
                <a:solidFill>
                  <a:srgbClr val="002060"/>
                </a:solidFill>
                <a:latin typeface="Book Antiqua" pitchFamily="18" charset="0"/>
              </a:rPr>
              <a:t>¿Hiciste preguntas al texto? </a:t>
            </a:r>
            <a:endParaRPr lang="es-ES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Sí, las hice ayer.</a:t>
            </a:r>
            <a:endParaRPr lang="es-ES" sz="40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6762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3713" y="684213"/>
            <a:ext cx="8397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i="1" dirty="0" smtClean="0">
                <a:solidFill>
                  <a:srgbClr val="002060"/>
                </a:solidFill>
                <a:latin typeface="Book Antiqua" pitchFamily="18" charset="0"/>
              </a:rPr>
              <a:t>¿Contestaste a las preguntas? </a:t>
            </a:r>
            <a:endParaRPr lang="es-ES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3713" y="3233738"/>
            <a:ext cx="81883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sz="4000" b="1" dirty="0" smtClean="0">
                <a:solidFill>
                  <a:srgbClr val="006260"/>
                </a:solidFill>
                <a:latin typeface="Book Antiqua" pitchFamily="18" charset="0"/>
              </a:rPr>
              <a:t>Sí, las contesté ayer.</a:t>
            </a:r>
            <a:endParaRPr lang="es-ES" sz="40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713" y="2624138"/>
            <a:ext cx="8156575" cy="201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4061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</TotalTime>
  <Words>153</Words>
  <Application>Microsoft Office PowerPoint</Application>
  <PresentationFormat>Экран (4:3)</PresentationFormat>
  <Paragraphs>25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Book Antiqua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Volga</cp:lastModifiedBy>
  <cp:revision>51</cp:revision>
  <dcterms:created xsi:type="dcterms:W3CDTF">2019-12-09T22:25:47Z</dcterms:created>
  <dcterms:modified xsi:type="dcterms:W3CDTF">2021-09-14T07:51:25Z</dcterms:modified>
</cp:coreProperties>
</file>